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4" r:id="rId7"/>
    <p:sldId id="263" r:id="rId8"/>
    <p:sldId id="258" r:id="rId9"/>
    <p:sldId id="259" r:id="rId10"/>
    <p:sldId id="262" r:id="rId11"/>
    <p:sldId id="265" r:id="rId12"/>
    <p:sldId id="260" r:id="rId13"/>
    <p:sldId id="269" r:id="rId14"/>
    <p:sldId id="268" r:id="rId15"/>
    <p:sldId id="261" r:id="rId16"/>
    <p:sldId id="26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8B73A-63A8-4126-A85F-60205B7526EB}" v="79" dt="2021-12-21T09:55:10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Dillon" userId="66ae39c2-0c74-4e13-8bbb-b0d750a1b908" providerId="ADAL" clId="{DFA8B73A-63A8-4126-A85F-60205B7526EB}"/>
    <pc:docChg chg="undo custSel addSld delSld modSld">
      <pc:chgData name="Hannah Dillon" userId="66ae39c2-0c74-4e13-8bbb-b0d750a1b908" providerId="ADAL" clId="{DFA8B73A-63A8-4126-A85F-60205B7526EB}" dt="2021-12-21T09:55:37.145" v="296" actId="14100"/>
      <pc:docMkLst>
        <pc:docMk/>
      </pc:docMkLst>
      <pc:sldChg chg="addSp delSp modSp mod">
        <pc:chgData name="Hannah Dillon" userId="66ae39c2-0c74-4e13-8bbb-b0d750a1b908" providerId="ADAL" clId="{DFA8B73A-63A8-4126-A85F-60205B7526EB}" dt="2021-12-20T13:26:57.338" v="38" actId="962"/>
        <pc:sldMkLst>
          <pc:docMk/>
          <pc:sldMk cId="3913104875" sldId="258"/>
        </pc:sldMkLst>
        <pc:spChg chg="del">
          <ac:chgData name="Hannah Dillon" userId="66ae39c2-0c74-4e13-8bbb-b0d750a1b908" providerId="ADAL" clId="{DFA8B73A-63A8-4126-A85F-60205B7526EB}" dt="2021-12-20T13:26:37.188" v="31" actId="478"/>
          <ac:spMkLst>
            <pc:docMk/>
            <pc:sldMk cId="3913104875" sldId="258"/>
            <ac:spMk id="2" creationId="{72767B0A-2C83-4F61-A78C-DDA483EB4EEE}"/>
          </ac:spMkLst>
        </pc:spChg>
        <pc:spChg chg="del">
          <ac:chgData name="Hannah Dillon" userId="66ae39c2-0c74-4e13-8bbb-b0d750a1b908" providerId="ADAL" clId="{DFA8B73A-63A8-4126-A85F-60205B7526EB}" dt="2021-12-20T13:26:42.441" v="33" actId="478"/>
          <ac:spMkLst>
            <pc:docMk/>
            <pc:sldMk cId="3913104875" sldId="258"/>
            <ac:spMk id="3" creationId="{EF1B49F8-343B-4E15-BED9-F9C689982121}"/>
          </ac:spMkLst>
        </pc:spChg>
        <pc:spChg chg="add del mod">
          <ac:chgData name="Hannah Dillon" userId="66ae39c2-0c74-4e13-8bbb-b0d750a1b908" providerId="ADAL" clId="{DFA8B73A-63A8-4126-A85F-60205B7526EB}" dt="2021-12-20T13:26:40.480" v="32" actId="478"/>
          <ac:spMkLst>
            <pc:docMk/>
            <pc:sldMk cId="3913104875" sldId="258"/>
            <ac:spMk id="5" creationId="{999FF38C-5220-47D0-87E5-261F57BCA13E}"/>
          </ac:spMkLst>
        </pc:spChg>
        <pc:spChg chg="add del mod">
          <ac:chgData name="Hannah Dillon" userId="66ae39c2-0c74-4e13-8bbb-b0d750a1b908" providerId="ADAL" clId="{DFA8B73A-63A8-4126-A85F-60205B7526EB}" dt="2021-12-20T13:26:44.169" v="35" actId="478"/>
          <ac:spMkLst>
            <pc:docMk/>
            <pc:sldMk cId="3913104875" sldId="258"/>
            <ac:spMk id="8" creationId="{DECA35B2-4065-435A-9E48-67E7A9439FEF}"/>
          </ac:spMkLst>
        </pc:spChg>
        <pc:picChg chg="del">
          <ac:chgData name="Hannah Dillon" userId="66ae39c2-0c74-4e13-8bbb-b0d750a1b908" providerId="ADAL" clId="{DFA8B73A-63A8-4126-A85F-60205B7526EB}" dt="2021-12-20T13:26:35.193" v="30" actId="478"/>
          <ac:picMkLst>
            <pc:docMk/>
            <pc:sldMk cId="3913104875" sldId="258"/>
            <ac:picMk id="7" creationId="{4D3BB9B3-48D0-4398-85B1-6BC1C6FC1F80}"/>
          </ac:picMkLst>
        </pc:picChg>
        <pc:picChg chg="add mod">
          <ac:chgData name="Hannah Dillon" userId="66ae39c2-0c74-4e13-8bbb-b0d750a1b908" providerId="ADAL" clId="{DFA8B73A-63A8-4126-A85F-60205B7526EB}" dt="2021-12-20T13:26:57.338" v="38" actId="962"/>
          <ac:picMkLst>
            <pc:docMk/>
            <pc:sldMk cId="3913104875" sldId="258"/>
            <ac:picMk id="10" creationId="{F048D3E0-07B0-46C5-8E5F-50BC8A78356E}"/>
          </ac:picMkLst>
        </pc:picChg>
      </pc:sldChg>
      <pc:sldChg chg="addSp delSp modSp mod delAnim modAnim">
        <pc:chgData name="Hannah Dillon" userId="66ae39c2-0c74-4e13-8bbb-b0d750a1b908" providerId="ADAL" clId="{DFA8B73A-63A8-4126-A85F-60205B7526EB}" dt="2021-12-20T16:19:29.922" v="279"/>
        <pc:sldMkLst>
          <pc:docMk/>
          <pc:sldMk cId="560436015" sldId="259"/>
        </pc:sldMkLst>
        <pc:spChg chg="del">
          <ac:chgData name="Hannah Dillon" userId="66ae39c2-0c74-4e13-8bbb-b0d750a1b908" providerId="ADAL" clId="{DFA8B73A-63A8-4126-A85F-60205B7526EB}" dt="2021-12-20T13:57:00.552" v="118" actId="478"/>
          <ac:spMkLst>
            <pc:docMk/>
            <pc:sldMk cId="560436015" sldId="259"/>
            <ac:spMk id="3" creationId="{40512D77-E05E-4A24-ADEA-A87B7CED4A02}"/>
          </ac:spMkLst>
        </pc:spChg>
        <pc:spChg chg="del mod">
          <ac:chgData name="Hannah Dillon" userId="66ae39c2-0c74-4e13-8bbb-b0d750a1b908" providerId="ADAL" clId="{DFA8B73A-63A8-4126-A85F-60205B7526EB}" dt="2021-12-20T13:57:10.367" v="121" actId="478"/>
          <ac:spMkLst>
            <pc:docMk/>
            <pc:sldMk cId="560436015" sldId="259"/>
            <ac:spMk id="6" creationId="{7444436B-65E4-4596-9EDE-45BFE999CE14}"/>
          </ac:spMkLst>
        </pc:spChg>
        <pc:spChg chg="add del mod">
          <ac:chgData name="Hannah Dillon" userId="66ae39c2-0c74-4e13-8bbb-b0d750a1b908" providerId="ADAL" clId="{DFA8B73A-63A8-4126-A85F-60205B7526EB}" dt="2021-12-20T13:57:05.973" v="119" actId="478"/>
          <ac:spMkLst>
            <pc:docMk/>
            <pc:sldMk cId="560436015" sldId="259"/>
            <ac:spMk id="7" creationId="{A8E6FA03-F3AF-43B1-9253-E8C9500E9238}"/>
          </ac:spMkLst>
        </pc:spChg>
        <pc:spChg chg="del">
          <ac:chgData name="Hannah Dillon" userId="66ae39c2-0c74-4e13-8bbb-b0d750a1b908" providerId="ADAL" clId="{DFA8B73A-63A8-4126-A85F-60205B7526EB}" dt="2021-12-20T13:57:11.906" v="122" actId="478"/>
          <ac:spMkLst>
            <pc:docMk/>
            <pc:sldMk cId="560436015" sldId="259"/>
            <ac:spMk id="8" creationId="{2355B80F-C81A-4838-93C5-D337E8ED3081}"/>
          </ac:spMkLst>
        </pc:spChg>
        <pc:spChg chg="del mod">
          <ac:chgData name="Hannah Dillon" userId="66ae39c2-0c74-4e13-8bbb-b0d750a1b908" providerId="ADAL" clId="{DFA8B73A-63A8-4126-A85F-60205B7526EB}" dt="2021-12-20T16:19:07.503" v="273" actId="478"/>
          <ac:spMkLst>
            <pc:docMk/>
            <pc:sldMk cId="560436015" sldId="259"/>
            <ac:spMk id="10" creationId="{0D3CABE9-AAF7-4151-9862-6BEB59397205}"/>
          </ac:spMkLst>
        </pc:spChg>
        <pc:spChg chg="del">
          <ac:chgData name="Hannah Dillon" userId="66ae39c2-0c74-4e13-8bbb-b0d750a1b908" providerId="ADAL" clId="{DFA8B73A-63A8-4126-A85F-60205B7526EB}" dt="2021-12-20T16:19:06.296" v="272" actId="478"/>
          <ac:spMkLst>
            <pc:docMk/>
            <pc:sldMk cId="560436015" sldId="259"/>
            <ac:spMk id="12" creationId="{6863677F-2867-489F-BAF0-300C14087CD0}"/>
          </ac:spMkLst>
        </pc:spChg>
        <pc:picChg chg="add del">
          <ac:chgData name="Hannah Dillon" userId="66ae39c2-0c74-4e13-8bbb-b0d750a1b908" providerId="ADAL" clId="{DFA8B73A-63A8-4126-A85F-60205B7526EB}" dt="2021-12-20T16:19:04.665" v="271" actId="478"/>
          <ac:picMkLst>
            <pc:docMk/>
            <pc:sldMk cId="560436015" sldId="259"/>
            <ac:picMk id="5" creationId="{370474A8-2132-42C5-A492-5F0F5FCAD6BC}"/>
          </ac:picMkLst>
        </pc:picChg>
        <pc:picChg chg="add mod">
          <ac:chgData name="Hannah Dillon" userId="66ae39c2-0c74-4e13-8bbb-b0d750a1b908" providerId="ADAL" clId="{DFA8B73A-63A8-4126-A85F-60205B7526EB}" dt="2021-12-20T13:57:44.061" v="129" actId="1076"/>
          <ac:picMkLst>
            <pc:docMk/>
            <pc:sldMk cId="560436015" sldId="259"/>
            <ac:picMk id="11" creationId="{FE9C6A28-41C0-413B-A0BB-42598EAF6FDD}"/>
          </ac:picMkLst>
        </pc:picChg>
        <pc:picChg chg="add mod">
          <ac:chgData name="Hannah Dillon" userId="66ae39c2-0c74-4e13-8bbb-b0d750a1b908" providerId="ADAL" clId="{DFA8B73A-63A8-4126-A85F-60205B7526EB}" dt="2021-12-20T13:57:48.992" v="130" actId="1076"/>
          <ac:picMkLst>
            <pc:docMk/>
            <pc:sldMk cId="560436015" sldId="259"/>
            <ac:picMk id="14" creationId="{304D47AD-209D-4439-AEFD-A39B12014711}"/>
          </ac:picMkLst>
        </pc:picChg>
        <pc:picChg chg="add mod">
          <ac:chgData name="Hannah Dillon" userId="66ae39c2-0c74-4e13-8bbb-b0d750a1b908" providerId="ADAL" clId="{DFA8B73A-63A8-4126-A85F-60205B7526EB}" dt="2021-12-20T13:57:50.739" v="131" actId="1076"/>
          <ac:picMkLst>
            <pc:docMk/>
            <pc:sldMk cId="560436015" sldId="259"/>
            <ac:picMk id="16" creationId="{76A0789F-17B3-4765-8F01-0669DD40D93E}"/>
          </ac:picMkLst>
        </pc:picChg>
        <pc:picChg chg="add mod">
          <ac:chgData name="Hannah Dillon" userId="66ae39c2-0c74-4e13-8bbb-b0d750a1b908" providerId="ADAL" clId="{DFA8B73A-63A8-4126-A85F-60205B7526EB}" dt="2021-12-20T16:19:23.469" v="278" actId="1076"/>
          <ac:picMkLst>
            <pc:docMk/>
            <pc:sldMk cId="560436015" sldId="259"/>
            <ac:picMk id="18" creationId="{56EFA7B3-A7C8-45C3-9D04-31EE10DAE4AE}"/>
          </ac:picMkLst>
        </pc:picChg>
      </pc:sldChg>
      <pc:sldChg chg="addSp delSp modSp mod delAnim modAnim">
        <pc:chgData name="Hannah Dillon" userId="66ae39c2-0c74-4e13-8bbb-b0d750a1b908" providerId="ADAL" clId="{DFA8B73A-63A8-4126-A85F-60205B7526EB}" dt="2021-12-20T14:44:05.084" v="243"/>
        <pc:sldMkLst>
          <pc:docMk/>
          <pc:sldMk cId="780917680" sldId="260"/>
        </pc:sldMkLst>
        <pc:spChg chg="del">
          <ac:chgData name="Hannah Dillon" userId="66ae39c2-0c74-4e13-8bbb-b0d750a1b908" providerId="ADAL" clId="{DFA8B73A-63A8-4126-A85F-60205B7526EB}" dt="2021-12-20T14:02:30.027" v="169" actId="478"/>
          <ac:spMkLst>
            <pc:docMk/>
            <pc:sldMk cId="780917680" sldId="260"/>
            <ac:spMk id="3" creationId="{E36B9DD4-F251-4F1E-9D3B-2A53545BF97A}"/>
          </ac:spMkLst>
        </pc:spChg>
        <pc:spChg chg="add del mod">
          <ac:chgData name="Hannah Dillon" userId="66ae39c2-0c74-4e13-8bbb-b0d750a1b908" providerId="ADAL" clId="{DFA8B73A-63A8-4126-A85F-60205B7526EB}" dt="2021-12-20T14:02:33.154" v="171" actId="478"/>
          <ac:spMkLst>
            <pc:docMk/>
            <pc:sldMk cId="780917680" sldId="260"/>
            <ac:spMk id="4" creationId="{06D62B3A-0E69-4E89-B41E-FFEA4D2B89D4}"/>
          </ac:spMkLst>
        </pc:spChg>
        <pc:spChg chg="del">
          <ac:chgData name="Hannah Dillon" userId="66ae39c2-0c74-4e13-8bbb-b0d750a1b908" providerId="ADAL" clId="{DFA8B73A-63A8-4126-A85F-60205B7526EB}" dt="2021-12-20T14:02:40.709" v="174" actId="478"/>
          <ac:spMkLst>
            <pc:docMk/>
            <pc:sldMk cId="780917680" sldId="260"/>
            <ac:spMk id="8" creationId="{C7A6A4D8-884A-4ADD-8D61-DAD0178D3695}"/>
          </ac:spMkLst>
        </pc:spChg>
        <pc:spChg chg="del">
          <ac:chgData name="Hannah Dillon" userId="66ae39c2-0c74-4e13-8bbb-b0d750a1b908" providerId="ADAL" clId="{DFA8B73A-63A8-4126-A85F-60205B7526EB}" dt="2021-12-20T14:02:42.218" v="175" actId="478"/>
          <ac:spMkLst>
            <pc:docMk/>
            <pc:sldMk cId="780917680" sldId="260"/>
            <ac:spMk id="9" creationId="{FEB25952-B286-4DFD-9103-90E246C3F795}"/>
          </ac:spMkLst>
        </pc:spChg>
        <pc:spChg chg="del">
          <ac:chgData name="Hannah Dillon" userId="66ae39c2-0c74-4e13-8bbb-b0d750a1b908" providerId="ADAL" clId="{DFA8B73A-63A8-4126-A85F-60205B7526EB}" dt="2021-12-20T14:02:44.177" v="176" actId="478"/>
          <ac:spMkLst>
            <pc:docMk/>
            <pc:sldMk cId="780917680" sldId="260"/>
            <ac:spMk id="10" creationId="{7FE3EC81-F8A7-4570-9835-C5AAF0C5C65C}"/>
          </ac:spMkLst>
        </pc:spChg>
        <pc:picChg chg="add del">
          <ac:chgData name="Hannah Dillon" userId="66ae39c2-0c74-4e13-8bbb-b0d750a1b908" providerId="ADAL" clId="{DFA8B73A-63A8-4126-A85F-60205B7526EB}" dt="2021-12-20T14:02:38.830" v="173" actId="478"/>
          <ac:picMkLst>
            <pc:docMk/>
            <pc:sldMk cId="780917680" sldId="260"/>
            <ac:picMk id="5" creationId="{850C25CD-8D22-47EC-A2EF-75CD4B85F103}"/>
          </ac:picMkLst>
        </pc:picChg>
        <pc:picChg chg="add mod">
          <ac:chgData name="Hannah Dillon" userId="66ae39c2-0c74-4e13-8bbb-b0d750a1b908" providerId="ADAL" clId="{DFA8B73A-63A8-4126-A85F-60205B7526EB}" dt="2021-12-20T14:04:20.502" v="192" actId="1076"/>
          <ac:picMkLst>
            <pc:docMk/>
            <pc:sldMk cId="780917680" sldId="260"/>
            <ac:picMk id="7" creationId="{D04B4AD9-23A3-4FE4-8592-AAB7FAAF1107}"/>
          </ac:picMkLst>
        </pc:picChg>
        <pc:picChg chg="add mod">
          <ac:chgData name="Hannah Dillon" userId="66ae39c2-0c74-4e13-8bbb-b0d750a1b908" providerId="ADAL" clId="{DFA8B73A-63A8-4126-A85F-60205B7526EB}" dt="2021-12-20T14:04:21.604" v="193" actId="1076"/>
          <ac:picMkLst>
            <pc:docMk/>
            <pc:sldMk cId="780917680" sldId="260"/>
            <ac:picMk id="12" creationId="{97EC71CD-104E-4790-AE69-62870F908078}"/>
          </ac:picMkLst>
        </pc:picChg>
        <pc:picChg chg="add mod">
          <ac:chgData name="Hannah Dillon" userId="66ae39c2-0c74-4e13-8bbb-b0d750a1b908" providerId="ADAL" clId="{DFA8B73A-63A8-4126-A85F-60205B7526EB}" dt="2021-12-20T14:04:22.559" v="194" actId="1076"/>
          <ac:picMkLst>
            <pc:docMk/>
            <pc:sldMk cId="780917680" sldId="260"/>
            <ac:picMk id="14" creationId="{37AB2948-FD83-4057-82FA-A663EC93D1C3}"/>
          </ac:picMkLst>
        </pc:picChg>
        <pc:picChg chg="add del mod">
          <ac:chgData name="Hannah Dillon" userId="66ae39c2-0c74-4e13-8bbb-b0d750a1b908" providerId="ADAL" clId="{DFA8B73A-63A8-4126-A85F-60205B7526EB}" dt="2021-12-20T14:03:30.568" v="186" actId="478"/>
          <ac:picMkLst>
            <pc:docMk/>
            <pc:sldMk cId="780917680" sldId="260"/>
            <ac:picMk id="16" creationId="{596C13F7-C9A3-43E4-8ED7-BAD43D6326CF}"/>
          </ac:picMkLst>
        </pc:picChg>
        <pc:picChg chg="add del mod">
          <ac:chgData name="Hannah Dillon" userId="66ae39c2-0c74-4e13-8bbb-b0d750a1b908" providerId="ADAL" clId="{DFA8B73A-63A8-4126-A85F-60205B7526EB}" dt="2021-12-20T14:03:58.307" v="189" actId="478"/>
          <ac:picMkLst>
            <pc:docMk/>
            <pc:sldMk cId="780917680" sldId="260"/>
            <ac:picMk id="18" creationId="{4CB31858-B34C-46CC-9720-009CFC68E2A8}"/>
          </ac:picMkLst>
        </pc:picChg>
        <pc:picChg chg="add mod">
          <ac:chgData name="Hannah Dillon" userId="66ae39c2-0c74-4e13-8bbb-b0d750a1b908" providerId="ADAL" clId="{DFA8B73A-63A8-4126-A85F-60205B7526EB}" dt="2021-12-20T14:04:31.511" v="195" actId="1076"/>
          <ac:picMkLst>
            <pc:docMk/>
            <pc:sldMk cId="780917680" sldId="260"/>
            <ac:picMk id="20" creationId="{929E3839-A7C8-4197-8E40-01D4066B92DE}"/>
          </ac:picMkLst>
        </pc:picChg>
      </pc:sldChg>
      <pc:sldChg chg="addSp delSp modSp mod addAnim delAnim modAnim">
        <pc:chgData name="Hannah Dillon" userId="66ae39c2-0c74-4e13-8bbb-b0d750a1b908" providerId="ADAL" clId="{DFA8B73A-63A8-4126-A85F-60205B7526EB}" dt="2021-12-20T14:11:05.520" v="232"/>
        <pc:sldMkLst>
          <pc:docMk/>
          <pc:sldMk cId="4046132554" sldId="261"/>
        </pc:sldMkLst>
        <pc:spChg chg="add del mod">
          <ac:chgData name="Hannah Dillon" userId="66ae39c2-0c74-4e13-8bbb-b0d750a1b908" providerId="ADAL" clId="{DFA8B73A-63A8-4126-A85F-60205B7526EB}" dt="2021-12-20T14:10:40.074" v="225" actId="478"/>
          <ac:spMkLst>
            <pc:docMk/>
            <pc:sldMk cId="4046132554" sldId="261"/>
            <ac:spMk id="3" creationId="{1BA8815D-7485-42A0-9DD5-618F24A6A6BC}"/>
          </ac:spMkLst>
        </pc:spChg>
        <pc:spChg chg="add del mod">
          <ac:chgData name="Hannah Dillon" userId="66ae39c2-0c74-4e13-8bbb-b0d750a1b908" providerId="ADAL" clId="{DFA8B73A-63A8-4126-A85F-60205B7526EB}" dt="2021-12-20T14:08:00.070" v="207" actId="478"/>
          <ac:spMkLst>
            <pc:docMk/>
            <pc:sldMk cId="4046132554" sldId="261"/>
            <ac:spMk id="7" creationId="{4644F781-3BD8-495C-A63E-1C12151FF19F}"/>
          </ac:spMkLst>
        </pc:spChg>
        <pc:spChg chg="del">
          <ac:chgData name="Hannah Dillon" userId="66ae39c2-0c74-4e13-8bbb-b0d750a1b908" providerId="ADAL" clId="{DFA8B73A-63A8-4126-A85F-60205B7526EB}" dt="2021-12-20T14:10:18.168" v="217" actId="478"/>
          <ac:spMkLst>
            <pc:docMk/>
            <pc:sldMk cId="4046132554" sldId="261"/>
            <ac:spMk id="8" creationId="{2FA8D1B9-FF8C-4400-BE75-519F66912AA3}"/>
          </ac:spMkLst>
        </pc:spChg>
        <pc:spChg chg="del">
          <ac:chgData name="Hannah Dillon" userId="66ae39c2-0c74-4e13-8bbb-b0d750a1b908" providerId="ADAL" clId="{DFA8B73A-63A8-4126-A85F-60205B7526EB}" dt="2021-12-20T14:09:55.918" v="212" actId="478"/>
          <ac:spMkLst>
            <pc:docMk/>
            <pc:sldMk cId="4046132554" sldId="261"/>
            <ac:spMk id="9" creationId="{D146B4A3-698F-4999-ACF6-F621D519FFBB}"/>
          </ac:spMkLst>
        </pc:spChg>
        <pc:spChg chg="add del mod">
          <ac:chgData name="Hannah Dillon" userId="66ae39c2-0c74-4e13-8bbb-b0d750a1b908" providerId="ADAL" clId="{DFA8B73A-63A8-4126-A85F-60205B7526EB}" dt="2021-12-20T14:10:42.462" v="226" actId="478"/>
          <ac:spMkLst>
            <pc:docMk/>
            <pc:sldMk cId="4046132554" sldId="261"/>
            <ac:spMk id="19" creationId="{C47F4095-159E-48B2-A47C-969EB76E0C09}"/>
          </ac:spMkLst>
        </pc:spChg>
        <pc:picChg chg="add del mod ord">
          <ac:chgData name="Hannah Dillon" userId="66ae39c2-0c74-4e13-8bbb-b0d750a1b908" providerId="ADAL" clId="{DFA8B73A-63A8-4126-A85F-60205B7526EB}" dt="2021-12-20T14:05:01.535" v="204" actId="478"/>
          <ac:picMkLst>
            <pc:docMk/>
            <pc:sldMk cId="4046132554" sldId="261"/>
            <ac:picMk id="4" creationId="{E2210138-AEB0-42C0-B64A-1975F1A3BE21}"/>
          </ac:picMkLst>
        </pc:picChg>
        <pc:picChg chg="del">
          <ac:chgData name="Hannah Dillon" userId="66ae39c2-0c74-4e13-8bbb-b0d750a1b908" providerId="ADAL" clId="{DFA8B73A-63A8-4126-A85F-60205B7526EB}" dt="2021-12-20T13:34:41.809" v="56" actId="478"/>
          <ac:picMkLst>
            <pc:docMk/>
            <pc:sldMk cId="4046132554" sldId="261"/>
            <ac:picMk id="5" creationId="{F19B1E93-2A1F-4390-BD9F-FE30C120BE3E}"/>
          </ac:picMkLst>
        </pc:picChg>
        <pc:picChg chg="add del mod">
          <ac:chgData name="Hannah Dillon" userId="66ae39c2-0c74-4e13-8bbb-b0d750a1b908" providerId="ADAL" clId="{DFA8B73A-63A8-4126-A85F-60205B7526EB}" dt="2021-12-20T14:08:52.708" v="210" actId="478"/>
          <ac:picMkLst>
            <pc:docMk/>
            <pc:sldMk cId="4046132554" sldId="261"/>
            <ac:picMk id="11" creationId="{3DB7A5C6-BA49-4815-894E-EA70EC43B13E}"/>
          </ac:picMkLst>
        </pc:picChg>
        <pc:picChg chg="add mod">
          <ac:chgData name="Hannah Dillon" userId="66ae39c2-0c74-4e13-8bbb-b0d750a1b908" providerId="ADAL" clId="{DFA8B73A-63A8-4126-A85F-60205B7526EB}" dt="2021-12-20T14:09:59.101" v="213" actId="1076"/>
          <ac:picMkLst>
            <pc:docMk/>
            <pc:sldMk cId="4046132554" sldId="261"/>
            <ac:picMk id="13" creationId="{A8C262BA-042A-4942-ABF5-7C580E5C269E}"/>
          </ac:picMkLst>
        </pc:picChg>
        <pc:picChg chg="add mod">
          <ac:chgData name="Hannah Dillon" userId="66ae39c2-0c74-4e13-8bbb-b0d750a1b908" providerId="ADAL" clId="{DFA8B73A-63A8-4126-A85F-60205B7526EB}" dt="2021-12-20T14:10:54.367" v="229" actId="1076"/>
          <ac:picMkLst>
            <pc:docMk/>
            <pc:sldMk cId="4046132554" sldId="261"/>
            <ac:picMk id="15" creationId="{0ECAC8ED-05C3-4200-AF0F-CF632C33F0D5}"/>
          </ac:picMkLst>
        </pc:picChg>
        <pc:picChg chg="add mod">
          <ac:chgData name="Hannah Dillon" userId="66ae39c2-0c74-4e13-8bbb-b0d750a1b908" providerId="ADAL" clId="{DFA8B73A-63A8-4126-A85F-60205B7526EB}" dt="2021-12-20T14:10:46.937" v="227" actId="1076"/>
          <ac:picMkLst>
            <pc:docMk/>
            <pc:sldMk cId="4046132554" sldId="261"/>
            <ac:picMk id="17" creationId="{A9A36F52-F31C-4CF2-A537-1CBE99DEDE8E}"/>
          </ac:picMkLst>
        </pc:picChg>
      </pc:sldChg>
      <pc:sldChg chg="addSp delSp modSp mod delAnim modAnim">
        <pc:chgData name="Hannah Dillon" userId="66ae39c2-0c74-4e13-8bbb-b0d750a1b908" providerId="ADAL" clId="{DFA8B73A-63A8-4126-A85F-60205B7526EB}" dt="2021-12-20T16:18:13.153" v="264" actId="1076"/>
        <pc:sldMkLst>
          <pc:docMk/>
          <pc:sldMk cId="2935653576" sldId="262"/>
        </pc:sldMkLst>
        <pc:spChg chg="del">
          <ac:chgData name="Hannah Dillon" userId="66ae39c2-0c74-4e13-8bbb-b0d750a1b908" providerId="ADAL" clId="{DFA8B73A-63A8-4126-A85F-60205B7526EB}" dt="2021-12-20T13:58:27.940" v="135" actId="478"/>
          <ac:spMkLst>
            <pc:docMk/>
            <pc:sldMk cId="2935653576" sldId="262"/>
            <ac:spMk id="3" creationId="{2A239620-902A-4F9A-82A4-AC8AE00A0E6A}"/>
          </ac:spMkLst>
        </pc:spChg>
        <pc:spChg chg="add del mod">
          <ac:chgData name="Hannah Dillon" userId="66ae39c2-0c74-4e13-8bbb-b0d750a1b908" providerId="ADAL" clId="{DFA8B73A-63A8-4126-A85F-60205B7526EB}" dt="2021-12-20T13:58:36.430" v="139" actId="478"/>
          <ac:spMkLst>
            <pc:docMk/>
            <pc:sldMk cId="2935653576" sldId="262"/>
            <ac:spMk id="6" creationId="{F44412CB-1925-47F1-B790-D385DBB1BAD9}"/>
          </ac:spMkLst>
        </pc:spChg>
        <pc:spChg chg="del">
          <ac:chgData name="Hannah Dillon" userId="66ae39c2-0c74-4e13-8bbb-b0d750a1b908" providerId="ADAL" clId="{DFA8B73A-63A8-4126-A85F-60205B7526EB}" dt="2021-12-20T13:58:38.230" v="140" actId="478"/>
          <ac:spMkLst>
            <pc:docMk/>
            <pc:sldMk cId="2935653576" sldId="262"/>
            <ac:spMk id="7" creationId="{E313CDF8-29FA-4F4C-B0DF-F57B01892842}"/>
          </ac:spMkLst>
        </pc:spChg>
        <pc:spChg chg="del mod">
          <ac:chgData name="Hannah Dillon" userId="66ae39c2-0c74-4e13-8bbb-b0d750a1b908" providerId="ADAL" clId="{DFA8B73A-63A8-4126-A85F-60205B7526EB}" dt="2021-12-20T13:58:33.503" v="138" actId="478"/>
          <ac:spMkLst>
            <pc:docMk/>
            <pc:sldMk cId="2935653576" sldId="262"/>
            <ac:spMk id="8" creationId="{1BA9B3AA-2750-44F9-A456-1E6A85E5FBCE}"/>
          </ac:spMkLst>
        </pc:spChg>
        <pc:picChg chg="del">
          <ac:chgData name="Hannah Dillon" userId="66ae39c2-0c74-4e13-8bbb-b0d750a1b908" providerId="ADAL" clId="{DFA8B73A-63A8-4126-A85F-60205B7526EB}" dt="2021-12-20T16:17:36.508" v="251" actId="478"/>
          <ac:picMkLst>
            <pc:docMk/>
            <pc:sldMk cId="2935653576" sldId="262"/>
            <ac:picMk id="5" creationId="{A91144A7-32A8-422F-8F91-199E016FCA17}"/>
          </ac:picMkLst>
        </pc:picChg>
        <pc:picChg chg="add mod">
          <ac:chgData name="Hannah Dillon" userId="66ae39c2-0c74-4e13-8bbb-b0d750a1b908" providerId="ADAL" clId="{DFA8B73A-63A8-4126-A85F-60205B7526EB}" dt="2021-12-20T16:18:10.009" v="262" actId="1076"/>
          <ac:picMkLst>
            <pc:docMk/>
            <pc:sldMk cId="2935653576" sldId="262"/>
            <ac:picMk id="10" creationId="{34A989D5-32A4-4904-896D-3D2EBFD6A3D8}"/>
          </ac:picMkLst>
        </pc:picChg>
        <pc:picChg chg="add mod">
          <ac:chgData name="Hannah Dillon" userId="66ae39c2-0c74-4e13-8bbb-b0d750a1b908" providerId="ADAL" clId="{DFA8B73A-63A8-4126-A85F-60205B7526EB}" dt="2021-12-20T16:18:13.153" v="264" actId="1076"/>
          <ac:picMkLst>
            <pc:docMk/>
            <pc:sldMk cId="2935653576" sldId="262"/>
            <ac:picMk id="12" creationId="{CD31ED16-5B76-4562-83B2-3BDB75470E7E}"/>
          </ac:picMkLst>
        </pc:picChg>
        <pc:picChg chg="add mod">
          <ac:chgData name="Hannah Dillon" userId="66ae39c2-0c74-4e13-8bbb-b0d750a1b908" providerId="ADAL" clId="{DFA8B73A-63A8-4126-A85F-60205B7526EB}" dt="2021-12-20T16:18:11.798" v="263" actId="1076"/>
          <ac:picMkLst>
            <pc:docMk/>
            <pc:sldMk cId="2935653576" sldId="262"/>
            <ac:picMk id="14" creationId="{57AB3209-169E-4C6F-9B4B-7C37DB9FB18F}"/>
          </ac:picMkLst>
        </pc:picChg>
        <pc:picChg chg="add mod ord">
          <ac:chgData name="Hannah Dillon" userId="66ae39c2-0c74-4e13-8bbb-b0d750a1b908" providerId="ADAL" clId="{DFA8B73A-63A8-4126-A85F-60205B7526EB}" dt="2021-12-20T16:17:44.840" v="257" actId="171"/>
          <ac:picMkLst>
            <pc:docMk/>
            <pc:sldMk cId="2935653576" sldId="262"/>
            <ac:picMk id="16" creationId="{DF25D164-B0D9-49AE-9CBC-AD14161FB9B3}"/>
          </ac:picMkLst>
        </pc:picChg>
      </pc:sldChg>
      <pc:sldChg chg="addSp delSp modSp mod delAnim modAnim">
        <pc:chgData name="Hannah Dillon" userId="66ae39c2-0c74-4e13-8bbb-b0d750a1b908" providerId="ADAL" clId="{DFA8B73A-63A8-4126-A85F-60205B7526EB}" dt="2021-12-20T14:12:12.755" v="238" actId="1076"/>
        <pc:sldMkLst>
          <pc:docMk/>
          <pc:sldMk cId="2770819118" sldId="263"/>
        </pc:sldMkLst>
        <pc:spChg chg="del">
          <ac:chgData name="Hannah Dillon" userId="66ae39c2-0c74-4e13-8bbb-b0d750a1b908" providerId="ADAL" clId="{DFA8B73A-63A8-4126-A85F-60205B7526EB}" dt="2021-12-20T13:25:32.668" v="22" actId="478"/>
          <ac:spMkLst>
            <pc:docMk/>
            <pc:sldMk cId="2770819118" sldId="263"/>
            <ac:spMk id="2" creationId="{FBAE6474-9C57-4EB5-94BE-079CF520A635}"/>
          </ac:spMkLst>
        </pc:spChg>
        <pc:spChg chg="del">
          <ac:chgData name="Hannah Dillon" userId="66ae39c2-0c74-4e13-8bbb-b0d750a1b908" providerId="ADAL" clId="{DFA8B73A-63A8-4126-A85F-60205B7526EB}" dt="2021-12-20T13:25:35.911" v="24" actId="478"/>
          <ac:spMkLst>
            <pc:docMk/>
            <pc:sldMk cId="2770819118" sldId="263"/>
            <ac:spMk id="3" creationId="{8EA28706-042B-47D6-A686-DF784946A27B}"/>
          </ac:spMkLst>
        </pc:spChg>
        <pc:spChg chg="del">
          <ac:chgData name="Hannah Dillon" userId="66ae39c2-0c74-4e13-8bbb-b0d750a1b908" providerId="ADAL" clId="{DFA8B73A-63A8-4126-A85F-60205B7526EB}" dt="2021-12-20T13:47:43.836" v="81" actId="478"/>
          <ac:spMkLst>
            <pc:docMk/>
            <pc:sldMk cId="2770819118" sldId="263"/>
            <ac:spMk id="4" creationId="{5FB14830-15F5-4342-B83E-3453C6852586}"/>
          </ac:spMkLst>
        </pc:spChg>
        <pc:spChg chg="add del mod">
          <ac:chgData name="Hannah Dillon" userId="66ae39c2-0c74-4e13-8bbb-b0d750a1b908" providerId="ADAL" clId="{DFA8B73A-63A8-4126-A85F-60205B7526EB}" dt="2021-12-20T13:25:34.073" v="23" actId="478"/>
          <ac:spMkLst>
            <pc:docMk/>
            <pc:sldMk cId="2770819118" sldId="263"/>
            <ac:spMk id="8" creationId="{8E4D4601-CB4F-4390-A485-EB5644311E50}"/>
          </ac:spMkLst>
        </pc:spChg>
        <pc:spChg chg="add del mod">
          <ac:chgData name="Hannah Dillon" userId="66ae39c2-0c74-4e13-8bbb-b0d750a1b908" providerId="ADAL" clId="{DFA8B73A-63A8-4126-A85F-60205B7526EB}" dt="2021-12-20T13:25:37.165" v="25" actId="478"/>
          <ac:spMkLst>
            <pc:docMk/>
            <pc:sldMk cId="2770819118" sldId="263"/>
            <ac:spMk id="10" creationId="{6FF9B707-A0BF-44C0-A66D-5B20E75B9134}"/>
          </ac:spMkLst>
        </pc:spChg>
        <pc:picChg chg="add del mod">
          <ac:chgData name="Hannah Dillon" userId="66ae39c2-0c74-4e13-8bbb-b0d750a1b908" providerId="ADAL" clId="{DFA8B73A-63A8-4126-A85F-60205B7526EB}" dt="2021-12-20T13:22:25.697" v="6" actId="478"/>
          <ac:picMkLst>
            <pc:docMk/>
            <pc:sldMk cId="2770819118" sldId="263"/>
            <ac:picMk id="6" creationId="{2DCA4DF0-955C-4AC1-98BB-C5544813D27F}"/>
          </ac:picMkLst>
        </pc:picChg>
        <pc:picChg chg="add mod ord">
          <ac:chgData name="Hannah Dillon" userId="66ae39c2-0c74-4e13-8bbb-b0d750a1b908" providerId="ADAL" clId="{DFA8B73A-63A8-4126-A85F-60205B7526EB}" dt="2021-12-20T13:26:06.660" v="29" actId="171"/>
          <ac:picMkLst>
            <pc:docMk/>
            <pc:sldMk cId="2770819118" sldId="263"/>
            <ac:picMk id="12" creationId="{EF4756A6-082B-4660-AC82-333DDDC86DB1}"/>
          </ac:picMkLst>
        </pc:picChg>
        <pc:picChg chg="del">
          <ac:chgData name="Hannah Dillon" userId="66ae39c2-0c74-4e13-8bbb-b0d750a1b908" providerId="ADAL" clId="{DFA8B73A-63A8-4126-A85F-60205B7526EB}" dt="2021-12-20T13:25:30.723" v="21" actId="478"/>
          <ac:picMkLst>
            <pc:docMk/>
            <pc:sldMk cId="2770819118" sldId="263"/>
            <ac:picMk id="14" creationId="{06253945-48F2-4C5A-BB69-10659DE7883B}"/>
          </ac:picMkLst>
        </pc:picChg>
        <pc:picChg chg="add mod">
          <ac:chgData name="Hannah Dillon" userId="66ae39c2-0c74-4e13-8bbb-b0d750a1b908" providerId="ADAL" clId="{DFA8B73A-63A8-4126-A85F-60205B7526EB}" dt="2021-12-20T14:12:12.755" v="238" actId="1076"/>
          <ac:picMkLst>
            <pc:docMk/>
            <pc:sldMk cId="2770819118" sldId="263"/>
            <ac:picMk id="15" creationId="{28449FB2-1BB1-46D1-A3A4-05C861A1ECC7}"/>
          </ac:picMkLst>
        </pc:picChg>
      </pc:sldChg>
      <pc:sldChg chg="addSp delSp modSp mod delAnim modAnim">
        <pc:chgData name="Hannah Dillon" userId="66ae39c2-0c74-4e13-8bbb-b0d750a1b908" providerId="ADAL" clId="{DFA8B73A-63A8-4126-A85F-60205B7526EB}" dt="2021-12-20T16:17:21.595" v="250" actId="171"/>
        <pc:sldMkLst>
          <pc:docMk/>
          <pc:sldMk cId="3073288319" sldId="264"/>
        </pc:sldMkLst>
        <pc:spChg chg="del">
          <ac:chgData name="Hannah Dillon" userId="66ae39c2-0c74-4e13-8bbb-b0d750a1b908" providerId="ADAL" clId="{DFA8B73A-63A8-4126-A85F-60205B7526EB}" dt="2021-12-20T13:24:28.588" v="8" actId="478"/>
          <ac:spMkLst>
            <pc:docMk/>
            <pc:sldMk cId="3073288319" sldId="264"/>
            <ac:spMk id="2" creationId="{5ADA006D-299C-47FC-82FA-C50499202726}"/>
          </ac:spMkLst>
        </pc:spChg>
        <pc:spChg chg="del">
          <ac:chgData name="Hannah Dillon" userId="66ae39c2-0c74-4e13-8bbb-b0d750a1b908" providerId="ADAL" clId="{DFA8B73A-63A8-4126-A85F-60205B7526EB}" dt="2021-12-20T13:24:31.881" v="10" actId="478"/>
          <ac:spMkLst>
            <pc:docMk/>
            <pc:sldMk cId="3073288319" sldId="264"/>
            <ac:spMk id="3" creationId="{2A239620-902A-4F9A-82A4-AC8AE00A0E6A}"/>
          </ac:spMkLst>
        </pc:spChg>
        <pc:spChg chg="del mod">
          <ac:chgData name="Hannah Dillon" userId="66ae39c2-0c74-4e13-8bbb-b0d750a1b908" providerId="ADAL" clId="{DFA8B73A-63A8-4126-A85F-60205B7526EB}" dt="2021-12-20T13:51:16.448" v="94" actId="478"/>
          <ac:spMkLst>
            <pc:docMk/>
            <pc:sldMk cId="3073288319" sldId="264"/>
            <ac:spMk id="6" creationId="{1A23EF0A-2972-458A-A9AF-E03A5E2723ED}"/>
          </ac:spMkLst>
        </pc:spChg>
        <pc:spChg chg="del mod">
          <ac:chgData name="Hannah Dillon" userId="66ae39c2-0c74-4e13-8bbb-b0d750a1b908" providerId="ADAL" clId="{DFA8B73A-63A8-4126-A85F-60205B7526EB}" dt="2021-12-20T13:51:19.238" v="95" actId="478"/>
          <ac:spMkLst>
            <pc:docMk/>
            <pc:sldMk cId="3073288319" sldId="264"/>
            <ac:spMk id="7" creationId="{C1DE2E6D-6145-4BA5-8704-35F7518432C1}"/>
          </ac:spMkLst>
        </pc:spChg>
        <pc:spChg chg="del mod">
          <ac:chgData name="Hannah Dillon" userId="66ae39c2-0c74-4e13-8bbb-b0d750a1b908" providerId="ADAL" clId="{DFA8B73A-63A8-4126-A85F-60205B7526EB}" dt="2021-12-20T13:51:20.314" v="96" actId="478"/>
          <ac:spMkLst>
            <pc:docMk/>
            <pc:sldMk cId="3073288319" sldId="264"/>
            <ac:spMk id="8" creationId="{2D9E6130-D61F-4A85-8A84-B8B63E616505}"/>
          </ac:spMkLst>
        </pc:spChg>
        <pc:spChg chg="add del mod">
          <ac:chgData name="Hannah Dillon" userId="66ae39c2-0c74-4e13-8bbb-b0d750a1b908" providerId="ADAL" clId="{DFA8B73A-63A8-4126-A85F-60205B7526EB}" dt="2021-12-20T13:24:30.152" v="9" actId="478"/>
          <ac:spMkLst>
            <pc:docMk/>
            <pc:sldMk cId="3073288319" sldId="264"/>
            <ac:spMk id="9" creationId="{812376A5-08BB-4C06-B8BA-227F06DBBE10}"/>
          </ac:spMkLst>
        </pc:spChg>
        <pc:spChg chg="add del mod">
          <ac:chgData name="Hannah Dillon" userId="66ae39c2-0c74-4e13-8bbb-b0d750a1b908" providerId="ADAL" clId="{DFA8B73A-63A8-4126-A85F-60205B7526EB}" dt="2021-12-20T13:24:32.809" v="11" actId="478"/>
          <ac:spMkLst>
            <pc:docMk/>
            <pc:sldMk cId="3073288319" sldId="264"/>
            <ac:spMk id="11" creationId="{7AD1E778-4055-4E16-8395-40397ECBD53A}"/>
          </ac:spMkLst>
        </pc:spChg>
        <pc:picChg chg="del">
          <ac:chgData name="Hannah Dillon" userId="66ae39c2-0c74-4e13-8bbb-b0d750a1b908" providerId="ADAL" clId="{DFA8B73A-63A8-4126-A85F-60205B7526EB}" dt="2021-12-20T13:24:25.483" v="7" actId="478"/>
          <ac:picMkLst>
            <pc:docMk/>
            <pc:sldMk cId="3073288319" sldId="264"/>
            <ac:picMk id="5" creationId="{12C35C50-78DA-4092-B9A3-C9A792B72D35}"/>
          </ac:picMkLst>
        </pc:picChg>
        <pc:picChg chg="add del mod ord">
          <ac:chgData name="Hannah Dillon" userId="66ae39c2-0c74-4e13-8bbb-b0d750a1b908" providerId="ADAL" clId="{DFA8B73A-63A8-4126-A85F-60205B7526EB}" dt="2021-12-20T16:17:06.064" v="244" actId="478"/>
          <ac:picMkLst>
            <pc:docMk/>
            <pc:sldMk cId="3073288319" sldId="264"/>
            <ac:picMk id="13" creationId="{66EE67DF-A3C7-41BD-8B6D-C9DF3C526AC5}"/>
          </ac:picMkLst>
        </pc:picChg>
        <pc:picChg chg="add del mod">
          <ac:chgData name="Hannah Dillon" userId="66ae39c2-0c74-4e13-8bbb-b0d750a1b908" providerId="ADAL" clId="{DFA8B73A-63A8-4126-A85F-60205B7526EB}" dt="2021-12-20T13:54:55.106" v="100" actId="478"/>
          <ac:picMkLst>
            <pc:docMk/>
            <pc:sldMk cId="3073288319" sldId="264"/>
            <ac:picMk id="15" creationId="{C698B73C-E37A-4DBA-B2B8-EA84B6553E65}"/>
          </ac:picMkLst>
        </pc:picChg>
        <pc:picChg chg="add del mod">
          <ac:chgData name="Hannah Dillon" userId="66ae39c2-0c74-4e13-8bbb-b0d750a1b908" providerId="ADAL" clId="{DFA8B73A-63A8-4126-A85F-60205B7526EB}" dt="2021-12-20T13:54:55.106" v="100" actId="478"/>
          <ac:picMkLst>
            <pc:docMk/>
            <pc:sldMk cId="3073288319" sldId="264"/>
            <ac:picMk id="17" creationId="{51C540FB-59CF-450D-AD2C-2639981D1A94}"/>
          </ac:picMkLst>
        </pc:picChg>
        <pc:picChg chg="add del mod">
          <ac:chgData name="Hannah Dillon" userId="66ae39c2-0c74-4e13-8bbb-b0d750a1b908" providerId="ADAL" clId="{DFA8B73A-63A8-4126-A85F-60205B7526EB}" dt="2021-12-20T13:54:55.106" v="100" actId="478"/>
          <ac:picMkLst>
            <pc:docMk/>
            <pc:sldMk cId="3073288319" sldId="264"/>
            <ac:picMk id="19" creationId="{AE0695FB-874A-4E46-8A2A-FBBE6F5652F0}"/>
          </ac:picMkLst>
        </pc:picChg>
        <pc:picChg chg="add mod">
          <ac:chgData name="Hannah Dillon" userId="66ae39c2-0c74-4e13-8bbb-b0d750a1b908" providerId="ADAL" clId="{DFA8B73A-63A8-4126-A85F-60205B7526EB}" dt="2021-12-20T13:55:35.455" v="112" actId="1076"/>
          <ac:picMkLst>
            <pc:docMk/>
            <pc:sldMk cId="3073288319" sldId="264"/>
            <ac:picMk id="21" creationId="{83A99C68-513F-415A-B142-70B23D6A888D}"/>
          </ac:picMkLst>
        </pc:picChg>
        <pc:picChg chg="add mod">
          <ac:chgData name="Hannah Dillon" userId="66ae39c2-0c74-4e13-8bbb-b0d750a1b908" providerId="ADAL" clId="{DFA8B73A-63A8-4126-A85F-60205B7526EB}" dt="2021-12-20T13:55:46.975" v="116" actId="1076"/>
          <ac:picMkLst>
            <pc:docMk/>
            <pc:sldMk cId="3073288319" sldId="264"/>
            <ac:picMk id="23" creationId="{A293D229-74E6-47EE-B2EC-2BB6387E6C61}"/>
          </ac:picMkLst>
        </pc:picChg>
        <pc:picChg chg="add mod">
          <ac:chgData name="Hannah Dillon" userId="66ae39c2-0c74-4e13-8bbb-b0d750a1b908" providerId="ADAL" clId="{DFA8B73A-63A8-4126-A85F-60205B7526EB}" dt="2021-12-20T13:55:38.492" v="113" actId="1076"/>
          <ac:picMkLst>
            <pc:docMk/>
            <pc:sldMk cId="3073288319" sldId="264"/>
            <ac:picMk id="25" creationId="{C7E39887-741A-4491-B96D-FDE36AE58C81}"/>
          </ac:picMkLst>
        </pc:picChg>
        <pc:picChg chg="add mod ord">
          <ac:chgData name="Hannah Dillon" userId="66ae39c2-0c74-4e13-8bbb-b0d750a1b908" providerId="ADAL" clId="{DFA8B73A-63A8-4126-A85F-60205B7526EB}" dt="2021-12-20T16:17:21.595" v="250" actId="171"/>
          <ac:picMkLst>
            <pc:docMk/>
            <pc:sldMk cId="3073288319" sldId="264"/>
            <ac:picMk id="27" creationId="{20D5DAA9-F7E5-4983-BF1D-57C1250A9B63}"/>
          </ac:picMkLst>
        </pc:picChg>
      </pc:sldChg>
      <pc:sldChg chg="addSp delSp modSp mod delAnim modAnim">
        <pc:chgData name="Hannah Dillon" userId="66ae39c2-0c74-4e13-8bbb-b0d750a1b908" providerId="ADAL" clId="{DFA8B73A-63A8-4126-A85F-60205B7526EB}" dt="2021-12-20T16:18:22.805" v="265" actId="1076"/>
        <pc:sldMkLst>
          <pc:docMk/>
          <pc:sldMk cId="237815677" sldId="265"/>
        </pc:sldMkLst>
        <pc:spChg chg="del">
          <ac:chgData name="Hannah Dillon" userId="66ae39c2-0c74-4e13-8bbb-b0d750a1b908" providerId="ADAL" clId="{DFA8B73A-63A8-4126-A85F-60205B7526EB}" dt="2021-12-20T14:00:13.531" v="150" actId="478"/>
          <ac:spMkLst>
            <pc:docMk/>
            <pc:sldMk cId="237815677" sldId="265"/>
            <ac:spMk id="4" creationId="{5FB14830-15F5-4342-B83E-3453C6852586}"/>
          </ac:spMkLst>
        </pc:spChg>
        <pc:spChg chg="del">
          <ac:chgData name="Hannah Dillon" userId="66ae39c2-0c74-4e13-8bbb-b0d750a1b908" providerId="ADAL" clId="{DFA8B73A-63A8-4126-A85F-60205B7526EB}" dt="2021-12-20T14:00:50.944" v="158" actId="478"/>
          <ac:spMkLst>
            <pc:docMk/>
            <pc:sldMk cId="237815677" sldId="265"/>
            <ac:spMk id="5" creationId="{F596B364-A6C9-47B6-B639-784F4791CAD9}"/>
          </ac:spMkLst>
        </pc:spChg>
        <pc:picChg chg="add del">
          <ac:chgData name="Hannah Dillon" userId="66ae39c2-0c74-4e13-8bbb-b0d750a1b908" providerId="ADAL" clId="{DFA8B73A-63A8-4126-A85F-60205B7526EB}" dt="2021-12-20T14:00:38.957" v="157" actId="478"/>
          <ac:picMkLst>
            <pc:docMk/>
            <pc:sldMk cId="237815677" sldId="265"/>
            <ac:picMk id="7" creationId="{E3CC1F42-6A99-458E-8449-3F49CD856D43}"/>
          </ac:picMkLst>
        </pc:picChg>
        <pc:picChg chg="add mod">
          <ac:chgData name="Hannah Dillon" userId="66ae39c2-0c74-4e13-8bbb-b0d750a1b908" providerId="ADAL" clId="{DFA8B73A-63A8-4126-A85F-60205B7526EB}" dt="2021-12-20T14:01:11.786" v="166" actId="1076"/>
          <ac:picMkLst>
            <pc:docMk/>
            <pc:sldMk cId="237815677" sldId="265"/>
            <ac:picMk id="8" creationId="{3F905B9E-6398-4BEF-9306-DC932E751216}"/>
          </ac:picMkLst>
        </pc:picChg>
        <pc:picChg chg="add mod">
          <ac:chgData name="Hannah Dillon" userId="66ae39c2-0c74-4e13-8bbb-b0d750a1b908" providerId="ADAL" clId="{DFA8B73A-63A8-4126-A85F-60205B7526EB}" dt="2021-12-20T16:18:22.805" v="265" actId="1076"/>
          <ac:picMkLst>
            <pc:docMk/>
            <pc:sldMk cId="237815677" sldId="265"/>
            <ac:picMk id="10" creationId="{0522EBF1-8BD7-45F7-82D9-E53ADE2292D8}"/>
          </ac:picMkLst>
        </pc:picChg>
      </pc:sldChg>
      <pc:sldChg chg="addSp delSp modSp mod">
        <pc:chgData name="Hannah Dillon" userId="66ae39c2-0c74-4e13-8bbb-b0d750a1b908" providerId="ADAL" clId="{DFA8B73A-63A8-4126-A85F-60205B7526EB}" dt="2021-12-21T09:55:00.300" v="288"/>
        <pc:sldMkLst>
          <pc:docMk/>
          <pc:sldMk cId="3706591319" sldId="266"/>
        </pc:sldMkLst>
        <pc:spChg chg="add del mod">
          <ac:chgData name="Hannah Dillon" userId="66ae39c2-0c74-4e13-8bbb-b0d750a1b908" providerId="ADAL" clId="{DFA8B73A-63A8-4126-A85F-60205B7526EB}" dt="2021-12-21T09:53:29.194" v="282"/>
          <ac:spMkLst>
            <pc:docMk/>
            <pc:sldMk cId="3706591319" sldId="266"/>
            <ac:spMk id="2" creationId="{3AED759D-B43B-4F10-91E3-6B4081DC0295}"/>
          </ac:spMkLst>
        </pc:spChg>
        <pc:spChg chg="add del mod">
          <ac:chgData name="Hannah Dillon" userId="66ae39c2-0c74-4e13-8bbb-b0d750a1b908" providerId="ADAL" clId="{DFA8B73A-63A8-4126-A85F-60205B7526EB}" dt="2021-12-21T09:55:00.300" v="288"/>
          <ac:spMkLst>
            <pc:docMk/>
            <pc:sldMk cId="3706591319" sldId="266"/>
            <ac:spMk id="3" creationId="{EEA778D7-4F78-4DDB-972D-CDDC05D5BC10}"/>
          </ac:spMkLst>
        </pc:spChg>
        <pc:spChg chg="del">
          <ac:chgData name="Hannah Dillon" userId="66ae39c2-0c74-4e13-8bbb-b0d750a1b908" providerId="ADAL" clId="{DFA8B73A-63A8-4126-A85F-60205B7526EB}" dt="2021-12-20T13:36:11.966" v="77" actId="478"/>
          <ac:spMkLst>
            <pc:docMk/>
            <pc:sldMk cId="3706591319" sldId="266"/>
            <ac:spMk id="4" creationId="{8101720A-2C02-4FBD-9905-649E1A696270}"/>
          </ac:spMkLst>
        </pc:spChg>
        <pc:spChg chg="del">
          <ac:chgData name="Hannah Dillon" userId="66ae39c2-0c74-4e13-8bbb-b0d750a1b908" providerId="ADAL" clId="{DFA8B73A-63A8-4126-A85F-60205B7526EB}" dt="2021-12-20T13:36:08.767" v="75" actId="478"/>
          <ac:spMkLst>
            <pc:docMk/>
            <pc:sldMk cId="3706591319" sldId="266"/>
            <ac:spMk id="5" creationId="{6FBB8C1B-FCD9-43D3-AE6D-6FF36AEC9AF0}"/>
          </ac:spMkLst>
        </pc:spChg>
        <pc:spChg chg="add del mod">
          <ac:chgData name="Hannah Dillon" userId="66ae39c2-0c74-4e13-8bbb-b0d750a1b908" providerId="ADAL" clId="{DFA8B73A-63A8-4126-A85F-60205B7526EB}" dt="2021-12-20T13:36:10.015" v="76" actId="478"/>
          <ac:spMkLst>
            <pc:docMk/>
            <pc:sldMk cId="3706591319" sldId="266"/>
            <ac:spMk id="6" creationId="{7F088E9B-8D4E-4EA3-B04B-017ADD45FBA1}"/>
          </ac:spMkLst>
        </pc:spChg>
        <pc:picChg chg="del">
          <ac:chgData name="Hannah Dillon" userId="66ae39c2-0c74-4e13-8bbb-b0d750a1b908" providerId="ADAL" clId="{DFA8B73A-63A8-4126-A85F-60205B7526EB}" dt="2021-12-20T13:36:05.731" v="74" actId="478"/>
          <ac:picMkLst>
            <pc:docMk/>
            <pc:sldMk cId="3706591319" sldId="266"/>
            <ac:picMk id="3" creationId="{226CAB6B-AADB-4C8C-BC55-100A0072F4BA}"/>
          </ac:picMkLst>
        </pc:picChg>
        <pc:picChg chg="add mod">
          <ac:chgData name="Hannah Dillon" userId="66ae39c2-0c74-4e13-8bbb-b0d750a1b908" providerId="ADAL" clId="{DFA8B73A-63A8-4126-A85F-60205B7526EB}" dt="2021-12-21T09:54:55.614" v="285" actId="1076"/>
          <ac:picMkLst>
            <pc:docMk/>
            <pc:sldMk cId="3706591319" sldId="266"/>
            <ac:picMk id="8" creationId="{76B2790D-E255-4615-8DF0-F930C515A0AB}"/>
          </ac:picMkLst>
        </pc:picChg>
      </pc:sldChg>
      <pc:sldChg chg="addSp delSp modSp add del mod">
        <pc:chgData name="Hannah Dillon" userId="66ae39c2-0c74-4e13-8bbb-b0d750a1b908" providerId="ADAL" clId="{DFA8B73A-63A8-4126-A85F-60205B7526EB}" dt="2021-12-20T13:35:50.916" v="73" actId="962"/>
        <pc:sldMkLst>
          <pc:docMk/>
          <pc:sldMk cId="3743040988" sldId="268"/>
        </pc:sldMkLst>
        <pc:picChg chg="add del mod">
          <ac:chgData name="Hannah Dillon" userId="66ae39c2-0c74-4e13-8bbb-b0d750a1b908" providerId="ADAL" clId="{DFA8B73A-63A8-4126-A85F-60205B7526EB}" dt="2021-12-20T13:35:34.222" v="70" actId="478"/>
          <ac:picMkLst>
            <pc:docMk/>
            <pc:sldMk cId="3743040988" sldId="268"/>
            <ac:picMk id="3" creationId="{E0D1B922-02F2-4660-A220-F5B93F0E9DE7}"/>
          </ac:picMkLst>
        </pc:picChg>
        <pc:picChg chg="add mod">
          <ac:chgData name="Hannah Dillon" userId="66ae39c2-0c74-4e13-8bbb-b0d750a1b908" providerId="ADAL" clId="{DFA8B73A-63A8-4126-A85F-60205B7526EB}" dt="2021-12-20T13:35:50.916" v="73" actId="962"/>
          <ac:picMkLst>
            <pc:docMk/>
            <pc:sldMk cId="3743040988" sldId="268"/>
            <ac:picMk id="5" creationId="{6298864B-0B76-46DB-8251-2FAF4FF3CDC8}"/>
          </ac:picMkLst>
        </pc:picChg>
        <pc:picChg chg="del">
          <ac:chgData name="Hannah Dillon" userId="66ae39c2-0c74-4e13-8bbb-b0d750a1b908" providerId="ADAL" clId="{DFA8B73A-63A8-4126-A85F-60205B7526EB}" dt="2021-12-20T13:35:13.800" v="64" actId="478"/>
          <ac:picMkLst>
            <pc:docMk/>
            <pc:sldMk cId="3743040988" sldId="268"/>
            <ac:picMk id="9" creationId="{8A075EC0-A3C8-4630-A7DE-98A3140B326B}"/>
          </ac:picMkLst>
        </pc:picChg>
      </pc:sldChg>
      <pc:sldChg chg="addSp delSp modSp mod">
        <pc:chgData name="Hannah Dillon" userId="66ae39c2-0c74-4e13-8bbb-b0d750a1b908" providerId="ADAL" clId="{DFA8B73A-63A8-4126-A85F-60205B7526EB}" dt="2021-12-20T13:34:08.415" v="55" actId="962"/>
        <pc:sldMkLst>
          <pc:docMk/>
          <pc:sldMk cId="4237486960" sldId="269"/>
        </pc:sldMkLst>
        <pc:spChg chg="del">
          <ac:chgData name="Hannah Dillon" userId="66ae39c2-0c74-4e13-8bbb-b0d750a1b908" providerId="ADAL" clId="{DFA8B73A-63A8-4126-A85F-60205B7526EB}" dt="2021-12-20T13:33:55.756" v="51" actId="478"/>
          <ac:spMkLst>
            <pc:docMk/>
            <pc:sldMk cId="4237486960" sldId="269"/>
            <ac:spMk id="2" creationId="{F65332B8-6DB6-4EF0-8854-04CF41247D9A}"/>
          </ac:spMkLst>
        </pc:spChg>
        <pc:spChg chg="del">
          <ac:chgData name="Hannah Dillon" userId="66ae39c2-0c74-4e13-8bbb-b0d750a1b908" providerId="ADAL" clId="{DFA8B73A-63A8-4126-A85F-60205B7526EB}" dt="2021-12-20T13:33:57.158" v="52" actId="478"/>
          <ac:spMkLst>
            <pc:docMk/>
            <pc:sldMk cId="4237486960" sldId="269"/>
            <ac:spMk id="3" creationId="{E1F4EC52-7967-4265-BC6C-00DB2572C034}"/>
          </ac:spMkLst>
        </pc:spChg>
        <pc:picChg chg="del">
          <ac:chgData name="Hannah Dillon" userId="66ae39c2-0c74-4e13-8bbb-b0d750a1b908" providerId="ADAL" clId="{DFA8B73A-63A8-4126-A85F-60205B7526EB}" dt="2021-12-20T13:33:53.713" v="50" actId="478"/>
          <ac:picMkLst>
            <pc:docMk/>
            <pc:sldMk cId="4237486960" sldId="269"/>
            <ac:picMk id="5" creationId="{EB751926-A641-4681-9449-8978E572C12A}"/>
          </ac:picMkLst>
        </pc:picChg>
        <pc:picChg chg="add mod">
          <ac:chgData name="Hannah Dillon" userId="66ae39c2-0c74-4e13-8bbb-b0d750a1b908" providerId="ADAL" clId="{DFA8B73A-63A8-4126-A85F-60205B7526EB}" dt="2021-12-20T13:34:08.415" v="55" actId="962"/>
          <ac:picMkLst>
            <pc:docMk/>
            <pc:sldMk cId="4237486960" sldId="269"/>
            <ac:picMk id="6" creationId="{20CBDAC6-6DDA-4AAD-A642-F9F7303D3429}"/>
          </ac:picMkLst>
        </pc:picChg>
      </pc:sldChg>
      <pc:sldChg chg="addSp delSp modSp new mod">
        <pc:chgData name="Hannah Dillon" userId="66ae39c2-0c74-4e13-8bbb-b0d750a1b908" providerId="ADAL" clId="{DFA8B73A-63A8-4126-A85F-60205B7526EB}" dt="2021-12-21T09:55:37.145" v="296" actId="14100"/>
        <pc:sldMkLst>
          <pc:docMk/>
          <pc:sldMk cId="105397658" sldId="270"/>
        </pc:sldMkLst>
        <pc:spChg chg="del mod">
          <ac:chgData name="Hannah Dillon" userId="66ae39c2-0c74-4e13-8bbb-b0d750a1b908" providerId="ADAL" clId="{DFA8B73A-63A8-4126-A85F-60205B7526EB}" dt="2021-12-21T09:55:26.187" v="294" actId="478"/>
          <ac:spMkLst>
            <pc:docMk/>
            <pc:sldMk cId="105397658" sldId="270"/>
            <ac:spMk id="2" creationId="{CB0695D3-4CF1-4396-89F7-A58CBC260D90}"/>
          </ac:spMkLst>
        </pc:spChg>
        <pc:spChg chg="mod">
          <ac:chgData name="Hannah Dillon" userId="66ae39c2-0c74-4e13-8bbb-b0d750a1b908" providerId="ADAL" clId="{DFA8B73A-63A8-4126-A85F-60205B7526EB}" dt="2021-12-21T09:55:37.145" v="296" actId="14100"/>
          <ac:spMkLst>
            <pc:docMk/>
            <pc:sldMk cId="105397658" sldId="270"/>
            <ac:spMk id="3" creationId="{20EA281B-FDA4-4CDC-B388-99264214B7C0}"/>
          </ac:spMkLst>
        </pc:spChg>
        <pc:picChg chg="add del mod ord">
          <ac:chgData name="Hannah Dillon" userId="66ae39c2-0c74-4e13-8bbb-b0d750a1b908" providerId="ADAL" clId="{DFA8B73A-63A8-4126-A85F-60205B7526EB}" dt="2021-12-21T09:55:23.719" v="292" actId="478"/>
          <ac:picMkLst>
            <pc:docMk/>
            <pc:sldMk cId="105397658" sldId="270"/>
            <ac:picMk id="4" creationId="{A604E517-BAB8-4ECE-A182-E3DEED4E4F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FF5B-BD09-4B37-842C-B994168C66F0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C045-53C4-47C9-99FE-021EC8F7F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https://www.who.int/gpsc/5may/tools/ES_PSP_GPSC1_Higiene-de-las-Manos_Brochure_June-2012.pdf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71FC045-53C4-47C9-99FE-021EC8F7F025}" type="slidenum">
              <a:rPr/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11638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71FC045-53C4-47C9-99FE-021EC8F7F025}" type="slidenum">
              <a:rPr/>
              <a:t>3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41895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https://www.which.co.uk/news/2013/09/how-clean-is-your-ipad-a-which-hygiene-investigation/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71FC045-53C4-47C9-99FE-021EC8F7F025}" type="slidenum">
              <a:rPr/>
              <a:t>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9569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71FC045-53C4-47C9-99FE-021EC8F7F025}" type="slidenum">
              <a:rPr/>
              <a:t>7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1270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https://www.forbes.com/sites/jvchamary/2020/07/30/coronavirus-face-touching/?sh=6b13d5b8375f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71FC045-53C4-47C9-99FE-021EC8F7F025}" type="slidenum">
              <a:rPr/>
              <a:t>8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7518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5084-3B66-43B3-A1B1-C1D8D2169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110C8-E06A-492D-817C-405415EA0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58D21-4357-48EF-B98B-32A61568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AA1B6-E1E2-4B99-BF0E-044D8250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DDD9-3B52-43B1-9427-846EAA0C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8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23F3-AC7F-4AF7-B6C1-50961A81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CFBDA-EB48-4495-8240-BA6D19A11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FDB8-3044-4BC9-A1D9-2F6CC929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C18F5-EA75-4365-8AE4-DC217CDA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8636-CDC2-4B25-9F16-D018C028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0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266A8-8B59-40A7-B4F1-A9BC57E23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CEC06-A3E9-43CC-9E37-5AD11632E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7E91-41AD-4B37-8AC8-0F1092E1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9F3DD-C940-4ACE-B2F7-CBB9FAB4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232F-076F-4BC6-8473-BA94F05C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9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F6E-97B0-4168-8237-9411FAA3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5200-CABF-44A4-98CD-8C2D7F4E3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2D93-6533-4DC3-8AB1-397B5394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26F45-ECB5-46E6-9C58-D4A6D8AC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A47AB-3F29-49EA-888F-3F98363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4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B9F7-4E5A-4030-ABD7-00BBE37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0F6EA-DA59-4ADB-8CF9-9792731FE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9D44-3301-4D6F-A292-1C72A6C3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2F93-C390-4007-BEC4-B98CCD65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0960-515B-41D3-ACCF-61F7CEAA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B4D9-918B-4798-BF62-373A4E55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2AE1-DDC2-4BA8-AE3A-26E0623FF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1C4DA-6A25-4136-8050-34F32226E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9EFF4-A0DE-47C2-ABD3-D9B1E71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4018C-C95E-401F-A236-9329E30F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4FC55-992F-4286-AE01-A836EFD8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9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876E-48B2-497B-A414-C2B75444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67AC0-B8B6-40AE-BC86-4B102A90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6CDD0-7490-4A24-A04A-B144E80B9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96B66-EB8D-4D77-8F7A-D8AF7E352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55153-108C-4771-B338-190618C96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FA02A-4014-4F66-91FF-8BFC8AD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02BCB-565A-4CD6-A713-F2947916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7E363-C9A9-444D-9171-11A6BA0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4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7A83-5212-43B1-95F0-B0ACBDAB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23DE8-78EE-4FD3-B988-3C496B6B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A9B42-E674-4258-9269-7AFCFDF0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19D65-189A-4AB5-89F4-92F89DA3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69DFD-C2B7-47DC-9FE4-FFE825D5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1A5D-7F91-43AF-98DA-DA3F3CA9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F2CDA-1A84-4D0C-BA16-6150004C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0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DBC8-C766-41D6-8BB6-21878B62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5B92-3C93-47CC-B0A8-600E0999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F1BDF-5117-4DE4-87C2-BCB6B2E42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835D5-7A29-4A2A-A7EF-3E5F6062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5A568-A0B4-4EF1-9ACB-85165851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838A1-F0CE-480A-A51D-D1C300F5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7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67FD-0E75-4717-83D2-FFC2FDAD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C4C58-0A09-4D28-B052-199CDA4A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C915C-5981-4D3E-A29E-59175E322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8B475-2A0A-446C-A612-E876CCCA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1D208-D98C-4269-AD7E-8272881B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F298C-4354-4DB1-8FC2-74E65B5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3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4D5AE-FAC6-4A41-B626-C6370E60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C350-F24A-473E-A570-61C3D2A5B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3B81B-DB40-4E70-8616-9C26C1B02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2863-A354-4E76-825C-B749622F209D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FF36-29F3-4F6E-BBEA-13FCD3D18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92351-1731-4934-A5CF-A41352273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426E-37A8-4AD9-A4F2-1D6BD5300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51E5-C5D1-4329-AFDE-C265EBBD1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" b="1" i="0" u="none" baseline="0"/>
              <a:t>¡Manos arriba! Y bien limpias</a:t>
            </a:r>
            <a:endParaRPr lang="es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C04832-A76C-4978-8DD7-4A91886DF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"/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5617279-91A6-4EE0-9D07-A2C55064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7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0CBDAC6-6DDA-4AAD-A642-F9F7303D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98864B-0B76-46DB-8251-2FAF4FF3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4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0138-AEB0-42C0-B64A-1975F1A3B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C262BA-042A-4942-ABF5-7C580E5C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05" y="5488046"/>
            <a:ext cx="5208187" cy="368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CAC8ED-05C3-4200-AF0F-CF632C33F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03" y="4558347"/>
            <a:ext cx="5208187" cy="368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A36F52-F31C-4CF2-A537-1CBE99DED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04" y="3760855"/>
            <a:ext cx="5208187" cy="3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6B2790D-E255-4615-8DF0-F930C515A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604E517-BAB8-4ECE-A182-E3DEED4E4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281B-FDA4-4CDC-B388-99264214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2177"/>
            <a:ext cx="8327065" cy="311478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9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A3E78-029E-45C9-8DC8-41CACA6C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52"/>
            <a:ext cx="10515600" cy="4351338"/>
          </a:xfrm>
        </p:spPr>
        <p:txBody>
          <a:bodyPr/>
          <a:lstStyle/>
          <a:p>
            <a:pPr marL="0" indent="0" algn="l" rtl="0">
              <a:buNone/>
            </a:pPr>
            <a:r>
              <a:rPr lang="es" sz="3600" b="0" i="0" u="none" baseline="0"/>
              <a:t>¿Sabías que </a:t>
            </a:r>
            <a:r>
              <a:rPr lang="es" sz="3600" b="1" i="0" u="none" baseline="0"/>
              <a:t>lavarte las manos </a:t>
            </a:r>
            <a:r>
              <a:rPr lang="es" sz="3600" b="0" i="0" u="none" baseline="0"/>
              <a:t>es una de las mejores formas de no propagar </a:t>
            </a:r>
            <a:r>
              <a:rPr lang="es" sz="3600" b="1" i="0" u="none" baseline="0"/>
              <a:t>gérmenes</a:t>
            </a:r>
            <a:r>
              <a:rPr lang="es" sz="3600" b="0" i="0" u="none" baseline="0"/>
              <a:t> y evitar </a:t>
            </a:r>
            <a:r>
              <a:rPr lang="es" sz="3600" b="1" i="0" u="none" baseline="0"/>
              <a:t>ponerte malo?</a:t>
            </a:r>
          </a:p>
          <a:p>
            <a:pPr marL="0" indent="0" algn="l" rtl="0">
              <a:buNone/>
            </a:pPr>
            <a:endParaRPr lang="es" sz="3600" dirty="0"/>
          </a:p>
          <a:p>
            <a:pPr marL="0" indent="0" algn="l" rtl="0">
              <a:buNone/>
            </a:pPr>
            <a:r>
              <a:rPr lang="es" sz="3600" b="0" i="0" u="none" baseline="0"/>
              <a:t>Antes de empezar, así es como se consigue una buena </a:t>
            </a:r>
            <a:r>
              <a:rPr lang="es" sz="3600" b="1" i="0" u="none" baseline="0"/>
              <a:t>higiene de las manos...</a:t>
            </a:r>
          </a:p>
          <a:p>
            <a:pPr marL="0" indent="0" algn="l" rtl="0">
              <a:buNone/>
            </a:pPr>
            <a:endParaRPr lang="es" dirty="0"/>
          </a:p>
          <a:p>
            <a:pPr marL="0" indent="0" algn="l" rtl="0">
              <a:buNone/>
            </a:pPr>
            <a:endParaRPr lang="es" dirty="0"/>
          </a:p>
        </p:txBody>
      </p:sp>
      <p:pic>
        <p:nvPicPr>
          <p:cNvPr id="6" name="Picture 5" descr="A picture containing text, flower, plant, screenshot&#10;&#10;Description automatically generated">
            <a:extLst>
              <a:ext uri="{FF2B5EF4-FFF2-40B4-BE49-F238E27FC236}">
                <a16:creationId xmlns:a16="http://schemas.microsoft.com/office/drawing/2014/main" id="{D2DFB2E1-ED12-45E2-8344-CBD2A6299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6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20D5DAA9-F7E5-4983-BF1D-57C1250A9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99C68-513F-415A-B142-70B23D6A8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4" y="4439443"/>
            <a:ext cx="7913903" cy="3810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93D229-74E6-47EE-B2EC-2BB6387E6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3" y="5211983"/>
            <a:ext cx="7913903" cy="3810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E39887-741A-4491-B96D-FDE36AE58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4" y="3666903"/>
            <a:ext cx="8040932" cy="3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756A6-082B-4660-AC82-333DDDC86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449FB2-1BB1-46D1-A3A4-05C861A1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75" y="3849457"/>
            <a:ext cx="5850047" cy="5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048D3E0-07B0-46C5-8E5F-50BC8A78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9B7E-5C5E-4BF2-A7B0-D8A3F464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¿CUÁNDO?</a:t>
            </a:r>
            <a:endParaRPr lang="es" b="1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70474A8-2132-42C5-A492-5F0F5FCA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1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9C6A28-41C0-413B-A0BB-42598EAF6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66" y="4413687"/>
            <a:ext cx="5208187" cy="368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D47AD-209D-4439-AEFD-A39B1201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66" y="3759461"/>
            <a:ext cx="3810868" cy="381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A0789F-17B3-4765-8F01-0669DD40D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66" y="3146089"/>
            <a:ext cx="3810868" cy="381087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EFA7B3-A7C8-45C3-9D04-31EE10DAE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80684"/>
            <a:ext cx="8898280" cy="12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006D-299C-47FC-82FA-C5049920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¿LO SABÉIS? </a:t>
            </a:r>
            <a:r>
              <a:rPr lang="es" b="0" i="0" u="none" baseline="0"/>
              <a:t>- PREGUNTA</a:t>
            </a:r>
            <a:endParaRPr lang="es" dirty="0"/>
          </a:p>
        </p:txBody>
      </p:sp>
      <p:pic>
        <p:nvPicPr>
          <p:cNvPr id="16" name="Picture 15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F25D164-B0D9-49AE-9CBC-AD14161FB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989D5-32A4-4904-896D-3D2EBFD6A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18" y="6045844"/>
            <a:ext cx="8142555" cy="368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31ED16-5B76-4562-83B2-3BDB75470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18" y="4746116"/>
            <a:ext cx="6910374" cy="368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3209-169E-4C6F-9B4B-7C37DB9FB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18" y="5417880"/>
            <a:ext cx="7088215" cy="3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6474-9C57-4EB5-94BE-079CF520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¿LO SABÉIS? </a:t>
            </a:r>
            <a:r>
              <a:rPr lang="es" b="0" i="0" u="none" baseline="0"/>
              <a:t>- RESPUESTA</a:t>
            </a:r>
            <a:r>
              <a:rPr lang="es" b="1" i="0" u="none" baseline="0"/>
              <a:t> </a:t>
            </a:r>
            <a:endParaRPr lang="e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8706-042B-47D6-A686-DF784946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167" y="1690688"/>
            <a:ext cx="8090618" cy="161530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s" sz="3600" b="0" i="0" u="none" baseline="0" dirty="0"/>
              <a:t>¿Habéis </a:t>
            </a:r>
            <a:r>
              <a:rPr lang="es" sz="3600" b="1" i="0" u="none" baseline="0" dirty="0"/>
              <a:t>acertado?</a:t>
            </a:r>
          </a:p>
          <a:p>
            <a:pPr marL="0" indent="0" algn="ctr" rtl="0">
              <a:buNone/>
            </a:pPr>
            <a:r>
              <a:rPr lang="es" sz="3600" b="0" i="0" u="none" baseline="0" dirty="0"/>
              <a:t>De media, </a:t>
            </a:r>
            <a:r>
              <a:rPr lang="es" sz="3600" b="1" i="0" u="none" baseline="0" dirty="0"/>
              <a:t>nos tocamos la cara...</a:t>
            </a:r>
            <a:endParaRPr lang="es" sz="3600" dirty="0"/>
          </a:p>
        </p:txBody>
      </p:sp>
      <p:pic>
        <p:nvPicPr>
          <p:cNvPr id="7" name="Picture 6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E3CC1F42-6A99-458E-8449-3F49CD856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905B9E-6398-4BEF-9306-DC932E751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72" y="3770008"/>
            <a:ext cx="4541572" cy="43182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22EBF1-8BD7-45F7-82D9-E53ADE229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66" y="4941146"/>
            <a:ext cx="4728184" cy="9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0C25CD-8D22-47EC-A2EF-75CD4B85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B4AD9-23A3-4FE4-8592-AAB7FAAF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43" y="6092333"/>
            <a:ext cx="1752999" cy="368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C71CD-104E-4790-AE69-62870F90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37" y="5391128"/>
            <a:ext cx="1778405" cy="381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AB2948-FD83-4057-82FA-A663EC93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37" y="4693907"/>
            <a:ext cx="2146789" cy="3810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9E3839-A7C8-4197-8E40-01D4066B9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37" y="3984852"/>
            <a:ext cx="3023289" cy="3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779136C2DEE488667A29BA53DB597" ma:contentTypeVersion="13" ma:contentTypeDescription="Create a new document." ma:contentTypeScope="" ma:versionID="07abbb8c6545d0b8d571799052caa436">
  <xsd:schema xmlns:xsd="http://www.w3.org/2001/XMLSchema" xmlns:xs="http://www.w3.org/2001/XMLSchema" xmlns:p="http://schemas.microsoft.com/office/2006/metadata/properties" xmlns:ns2="390aa768-1737-451d-9e5f-7d99c70a55ca" xmlns:ns3="0aa2140c-6f24-4aa0-b7d8-5f699450da9c" targetNamespace="http://schemas.microsoft.com/office/2006/metadata/properties" ma:root="true" ma:fieldsID="cf33c21f07bdc680bbfd5c38950c0b3e" ns2:_="" ns3:_="">
    <xsd:import namespace="390aa768-1737-451d-9e5f-7d99c70a55ca"/>
    <xsd:import namespace="0aa2140c-6f24-4aa0-b7d8-5f699450da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aa768-1737-451d-9e5f-7d99c70a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2140c-6f24-4aa0-b7d8-5f699450d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954B71-F6C2-4914-9272-B6653028CCFD}">
  <ds:schemaRefs>
    <ds:schemaRef ds:uri="0aa2140c-6f24-4aa0-b7d8-5f699450da9c"/>
    <ds:schemaRef ds:uri="390aa768-1737-451d-9e5f-7d99c70a55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9315E8-6515-413E-AF74-3568AEF69F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B61F5-0C09-4035-8F34-3B10B8084FAF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138</Words>
  <Application>Microsoft Office PowerPoint</Application>
  <PresentationFormat>Widescreen</PresentationFormat>
  <Paragraphs>17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¡Manos arriba! Y bien limpias</vt:lpstr>
      <vt:lpstr>PowerPoint Presentation</vt:lpstr>
      <vt:lpstr>PowerPoint Presentation</vt:lpstr>
      <vt:lpstr>PowerPoint Presentation</vt:lpstr>
      <vt:lpstr>PowerPoint Presentation</vt:lpstr>
      <vt:lpstr>¿CUÁNDO?</vt:lpstr>
      <vt:lpstr>¿LO SABÉIS? - PREGUNTA</vt:lpstr>
      <vt:lpstr>¿LO SABÉIS? - RESPUESTA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MISSION!</dc:title>
  <dc:creator>Emma Gray</dc:creator>
  <cp:lastModifiedBy>Hannah Dillon</cp:lastModifiedBy>
  <cp:revision>2</cp:revision>
  <dcterms:created xsi:type="dcterms:W3CDTF">2021-04-22T13:13:19Z</dcterms:created>
  <dcterms:modified xsi:type="dcterms:W3CDTF">2021-12-21T09:55:44Z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0x010100841779136C2DEE488667A29BA53DB597</vt:lpwstr>
  </property>
</Properties>
</file>